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5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94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003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29">26088 9366 0,'18'0'0,"17"0"16,-18 18 0,72 0-16,-54-1 15,0 1-15,71 52 16,-53 1 0,-35-53-16,-1 34 15,-17-34-15,0 17 16,-35-17-16,17 0 15,-17-1-15,17-17 0,-17 18 16,-35 17-16,34-17 16,1-18-1</inkml:trace>
  <inkml:trace contextRef="#ctx0" brushRef="#br0" timeOffset="35985.5381">27305 8855 0,'-35'-18'16,"-1"0"-16,1 18 16,0 0-16,0 18 0,-36 35 15,36-18-15,0 89 16,17-54-16,18 54 16,0-71-16,53 35 15,0-53-15,35 0 16,-18-17-16,36-18 15,-53 0-15,0-18 16,-18 1-16,1-1 16</inkml:trace>
  <inkml:trace contextRef="#ctx0" brushRef="#br0" timeOffset="36215.5038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98">27975 9437 0,'0'0'15,"0"-18"1,0-35-1,0 18 1,0-18-16,0 35 16,18 18-1,0 36 1,-18-1-16,17 18 16,-17-35-16,18 34 15,-1-34-15,1 0 16,0-18-1</inkml:trace>
  <inkml:trace contextRef="#ctx0" brushRef="#br0" timeOffset="37181.2578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0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85">29439 9349 0,'18'0'15,"0"0"-15,17 0 16,0 0-16,-17-18 0,35 0 15,-18 18-15,-17-17 16,-1 17-16,-17-18 0,0 0 16,0 1-16,-17-1 15,17-17-15</inkml:trace>
  <inkml:trace contextRef="#ctx0" brushRef="#br0" timeOffset="38266.8278">29598 9031 0,'0'71'15,"0"-142"-15,0 177 0,0-53 0,0 53 16,18-53-16,-18-18 16,0 35-16,17-34 15,-17-1-15,18 0 16</inkml:trace>
  <inkml:trace contextRef="#ctx0" brushRef="#br0" timeOffset="38794.4013">30603 9331 0,'0'0'0,"18"0"31,35 0-16,-18 18-15,89-18 16,-54 0-16,1 0 0,70-18 16,-70 18-16,-19-18 15,1 18-15,0 0 0,-17-17 16,-1 17-16,-35-18 16,-18 0-1</inkml:trace>
  <inkml:trace contextRef="#ctx0" brushRef="#br0" timeOffset="38973.8854">31186 9119 0,'0'0'0,"35"0"0,0 18 15,18 0-15,-18-18 0,18 17 16,0 1-16,-18 17 0,18 0 16,-53 1-16,-17 34 15,-19-34-15,-16-1 16,-54 18-1,53-18-15,0 0 16,35-17-16</inkml:trace>
  <inkml:trace contextRef="#ctx0" brushRef="#br0" timeOffset="40134.669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13">27040 10054 0,'18'0'31,"70"0"-16,0 0 1,18 0-16,0 0 0,176 0 16,-105 0-16,-1 0 15,1 0-15,34 0 0,177-17 16,-211 17-16,17 0 16,106 0-16,-195 0 15,-16 0-15,-37 0 0,-16 0 16,-19 17-16,-34-17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08">2910 3246 0,'0'17'16,"18"-17"-16,53 71 15,-36-54-15,35 19 16,-17-19-16,18 1 16,-36 0-16,-17-1 15,-1 1-15,-17 17 16,0-17-16,-35 17 0,18-17 16,-72 35-1,36 0-15,18-53 16,18 0-16,-1 0 0</inkml:trace>
  <inkml:trace contextRef="#ctx0" brushRef="#br0" timeOffset="924.24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26">4427 3404 0,'0'18'16,"0"0"-16,-17-18 15,17 17 1,-18-34-16,18-1 16,0-17-1,0 17-15,0 0 0,18 1 16,-1 17-1,1 0-15,0 17 0,-1-17 16,1 18-16,17 17 16,-35-17-16,18 0 0,-18-1 15,0 1 1,17-18-16,-17-18 16</inkml:trace>
  <inkml:trace contextRef="#ctx0" brushRef="#br0" timeOffset="1623.2452">4639 3263 0,'18'0'15,"-18"18"-15,17-1 16,1 1-16,-18 17 16,18-35-16,-1 18 15,1 0-15,0-18 0,-1 0 16,-17-18-16,0 0 16,0-35-1,0 36-15,-17-1 0,17-17 16,0 0-16,0 17 15</inkml:trace>
  <inkml:trace contextRef="#ctx0" brushRef="#br0" timeOffset="2113.0171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98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88">5715 2716 0,'18'89'16,"-1"-36"-16,1 52 15,0-52-15,-18-17 16,17 16-16,18 19 16,-17-36-16,0 1 0</inkml:trace>
  <inkml:trace contextRef="#ctx0" brushRef="#br0" timeOffset="4353.7181">6227 2787 0,'-18'0'16,"36"0"15,34 0-15,-34-18-16,35 18 15,-18-17-15,18 17 16,-35 0-16,17-18 16,-17 18-16,-1 0 15,-17-18-15</inkml:trace>
  <inkml:trace contextRef="#ctx0" brushRef="#br0" timeOffset="4620.7202">6509 2575 0,'17'18'31,"54"-18"-15,-36 0-16,1 0 0,34 35 16,-35-35-16,18 53 15,-35-35-15,-18-1 16,0 1-16,-35 35 16,17-18-16,-35 1 15,18-19-15,17 1 0,1-18 16,17 17-16,17-17 31</inkml:trace>
  <inkml:trace contextRef="#ctx0" brushRef="#br0" timeOffset="5805.1494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13">3246 14870 0,'0'17'16,"35"-17"0,0 0-16,0 0 15,54-35 1,-19 17-16,-17 1 0,88-19 15,-70 19-15,-1-19 16,71-16-16,-52 16 16,34-17-16,-70 36 15,18-19 1,-54 19-16,1-18 16,-18 17-16,0 0 0</inkml:trace>
  <inkml:trace contextRef="#ctx0" brushRef="#br0" timeOffset="55422.2466">4251 14270 0,'35'18'16,"1"-18"-16,16 17 16,-16 1-16,-1-1 0,0 1 15,18 17 1,-35-17-16,-1 17 0,1-17 15,0 17-15,-18-17 0,-18 52 16,-17-52-16,17 17 16,-17 1-16,0-19 0,-1 18 15,-34 36 1,35-36-16</inkml:trace>
  <inkml:trace contextRef="#ctx0" brushRef="#br0" timeOffset="84957.5925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7">14993 3228 0,'18'0'15,"35"18"1,-18-18-16,53 17 15,-35 1 1,0-18-16,0 17 0,70 1 16,-87 0-16,-1-18 15,-17 17-15,-18 1 16,-18 17 0,0-17-16,-17 0 15,-36 17-15,54-17 0,-19-1 16,19 1-16,-1 17 15</inkml:trace>
  <inkml:trace contextRef="#ctx0" brushRef="#br0" timeOffset="86911.1188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044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64">17022 3228 0,'0'18'16,"17"-1"0,-17 1-16,35 17 15,-17-17-15,17-1 16,-17-17-16,0 0 0,-1 0 16,1 0-16,-18-35 15,0 17 1,0 1-16,0-1 0,-18-35 15,18 36-15,0-1 16,0 0-16,-17 1 16,34 17-1</inkml:trace>
  <inkml:trace contextRef="#ctx0" brushRef="#br0" timeOffset="88363.2057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64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85">18062 2699 0,'0'35'16,"18"-17"-16,0 17 0,-1 53 15,1-53-15,-1 18 16,1-17-16,0-1 0,17 53 16</inkml:trace>
  <inkml:trace contextRef="#ctx0" brushRef="#br1" timeOffset="122573.4821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78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94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21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87">5556 6685 0,'0'0'16,"18"-17"-16,-18-1 0,0 36 15,18 52 1,-18-17-16,0 18 16,0 17-16,17 0 0,-17-18 15,18 1-15,17 0 0,0 34 16,-17-52-16,17 18 15,-17-53-15,-18 17 16,-18 0 0,1-17-16</inkml:trace>
  <inkml:trace contextRef="#ctx0" brushRef="#br0" timeOffset="143650.6262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96">7161 14217 0,'18'18'0,"70"35"16,71 17-1,0-17 1,-89-18-16,1 1 15,88 34 1,-71-52-16,71 35 0,-89-18 16,54-17-16,-89-1 15,35-17-15,-52 0 16</inkml:trace>
  <inkml:trace contextRef="#ctx0" brushRef="#br0" timeOffset="145980.7377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034">19438 14640 0,'18'0'16,"35"18"-1,-18 0 1,106-1-16,-70-17 16,17 18-16,0-1 0,0 1 15,89 35-15,-89-35 16,-18-1-16,1 1 0,-18-18 15,0 18 1,-18-18-16,0 0 0,-17 0 0,-36 0 16,1 0-1</inkml:trace>
  <inkml:trace contextRef="#ctx0" brushRef="#br0" timeOffset="147237.5029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039">31433 14587 0,'-36'18'16,"72"-36"-16</inkml:trace>
  <inkml:trace contextRef="#ctx0" brushRef="#br0" timeOffset="148037.7037">31433 14587 0,'-36'71'16,"36"-53"-1,71-1 1,-18 1 0,123 35-16,-70-36 15,17 19-15,19-19 0,104 19 16,-140-19-16,-18 1 15,-17 0-15,0-1 16,-18 1-16,17-1 16,-88 1-1,-70-18-15</inkml:trace>
  <inkml:trace contextRef="#ctx0" brushRef="#br0" timeOffset="148360.6704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43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99">12823 16792 0,'0'0'0,"-17"18"0,-18-18 16,17 0-16,18-18 16,0 1-1,0-1-15,0 0 0,0 1 16,0-1-16,0-17 16,0 52-1,18 19-15,-1-1 16,1 0-16,-1-17 15,1 0-15,17-1 0,1-17 16,-1 0-16</inkml:trace>
  <inkml:trace contextRef="#ctx0" brushRef="#br0" timeOffset="187115.7464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35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77">13811 16439 0,'18'71'16,"-36"-142"-16,36 177 0,0-18 15,-1-52-15,-17 17 16,18 0-16,-18-18 0,17 0 16,19 36-1,-19-71-15</inkml:trace>
  <inkml:trace contextRef="#ctx0" brushRef="#br0" timeOffset="188101.8082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12">14376 16545 0,'17'106'16,"-34"-212"-16,52 318 15,-35-159-15,35 17 16,-35-34-16,18-19 0,0 19 15,-1-54 1</inkml:trace>
  <inkml:trace contextRef="#ctx0" brushRef="#br0" timeOffset="188401.1575">14623 16810 0,'17'70'15,"-34"-140"-15,34 158 0,1-70 0,17 17 16,-17-35 0,-1 0-16,1 0 15</inkml:trace>
  <inkml:trace contextRef="#ctx0" brushRef="#br0" timeOffset="188525.1608">14693 16651 0,'0'0'0,"18"0"16,-1 18-16,1-1 16,-18 1-1</inkml:trace>
  <inkml:trace contextRef="#ctx0" brushRef="#br0" timeOffset="188785.1827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071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41">16457 16651 0,'0'0'0,"-35"18"0,17-1 15,1 36-15,17-35 16,0 0-16,0-1 16,17 19-16,1-19 0,17 18 15,-17-35-15,-1 18 16,1-18-16,-36 0 31,-17 0-15,17 0-16,-17 0 0,18-18 15,-1 18-15,0 0 0,36-17 16</inkml:trace>
  <inkml:trace contextRef="#ctx0" brushRef="#br0" timeOffset="190165.2845">16651 16775 0,'53'0'16,"-106"0"-16,106-18 0,-35 18 0,17 0 16,-17-18-16,-1 18 15,1-17-15</inkml:trace>
  <inkml:trace contextRef="#ctx0" brushRef="#br0" timeOffset="190293.1838">16739 16616 0,'0'0'16,"0"70"-16,0-34 0,0 17 0,36 35 16,-19-35-1,19 35-15,-19-70 16</inkml:trace>
  <inkml:trace contextRef="#ctx0" brushRef="#br1" timeOffset="228643.4636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229432.9076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230143.7697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230879.2585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231952.1454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Stride</a:t>
            </a:r>
            <a:r>
              <a:rPr kumimoji="1" lang="zh-CN" altLang="en-US" dirty="0" smtClean="0"/>
              <a:t>要小：每个都要检查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之前的</a:t>
            </a:r>
            <a:r>
              <a:rPr kumimoji="1" lang="en-US" altLang="zh-CN" dirty="0" smtClean="0"/>
              <a:t>linear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classification</a:t>
            </a:r>
            <a:r>
              <a:rPr kumimoji="1" lang="zh-CN" altLang="en-US" dirty="0" smtClean="0"/>
              <a:t>滑窗很快</a:t>
            </a:r>
            <a:endParaRPr kumimoji="1" lang="en-US" altLang="zh-CN" dirty="0" smtClean="0"/>
          </a:p>
          <a:p>
            <a:r>
              <a:rPr kumimoji="1" lang="zh-CN" altLang="en-US" dirty="0" smtClean="0"/>
              <a:t>现在</a:t>
            </a:r>
            <a:r>
              <a:rPr kumimoji="1" lang="en-US" altLang="zh-CN" dirty="0" smtClean="0"/>
              <a:t>conv</a:t>
            </a:r>
            <a:r>
              <a:rPr kumimoji="1" lang="zh-CN" altLang="en-US" dirty="0" smtClean="0"/>
              <a:t>复杂了，滑窗很慢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jpeg"/><Relationship Id="rId9" Type="http://schemas.openxmlformats.org/officeDocument/2006/relationships/image" Target="../media/image8.tiff"/><Relationship Id="rId10" Type="http://schemas.openxmlformats.org/officeDocument/2006/relationships/customXml" Target="../ink/ink1.xml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3120" y="2092320"/>
                <a:ext cx="736596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detection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758880"/>
                <a:ext cx="1151892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48</Words>
  <Application>Microsoft Macintosh PowerPoint</Application>
  <PresentationFormat>寬螢幕</PresentationFormat>
  <Paragraphs>18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Object Detection</vt:lpstr>
      <vt:lpstr>Car detection example</vt:lpstr>
      <vt:lpstr>Sliding windows detection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199</cp:revision>
  <dcterms:created xsi:type="dcterms:W3CDTF">2017-07-10T20:19:53Z</dcterms:created>
  <dcterms:modified xsi:type="dcterms:W3CDTF">2018-07-14T11:41:37Z</dcterms:modified>
</cp:coreProperties>
</file>